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2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2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0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8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7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4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7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01D84-7063-F84D-A563-0FE32F4FE8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BB00E-86EE-8D44-814A-708AB59B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1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90825" y="2220686"/>
            <a:ext cx="8710984" cy="1754965"/>
            <a:chOff x="790825" y="2220686"/>
            <a:chExt cx="8710984" cy="17549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19" t="34700" b="28347"/>
            <a:stretch/>
          </p:blipFill>
          <p:spPr>
            <a:xfrm>
              <a:off x="790825" y="2220686"/>
              <a:ext cx="4773430" cy="175496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9" t="23946" b="24580"/>
            <a:stretch/>
          </p:blipFill>
          <p:spPr>
            <a:xfrm>
              <a:off x="5564255" y="2220687"/>
              <a:ext cx="3937554" cy="175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56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1</cp:revision>
  <dcterms:created xsi:type="dcterms:W3CDTF">2017-08-16T15:58:07Z</dcterms:created>
  <dcterms:modified xsi:type="dcterms:W3CDTF">2017-08-16T15:58:57Z</dcterms:modified>
</cp:coreProperties>
</file>